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"/>
  </p:notesMasterIdLst>
  <p:sldIdLst>
    <p:sldId id="257" r:id="rId2"/>
    <p:sldId id="149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7030A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F00FF"/>
    <a:srgbClr val="66FFFF"/>
    <a:srgbClr val="CC00CC"/>
    <a:srgbClr val="FFCCFF"/>
    <a:srgbClr val="9999FF"/>
    <a:srgbClr val="FFFFFF"/>
    <a:srgbClr val="FFFF00"/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5" autoAdjust="0"/>
    <p:restoredTop sz="92697" autoAdjust="0"/>
  </p:normalViewPr>
  <p:slideViewPr>
    <p:cSldViewPr snapToGrid="0">
      <p:cViewPr varScale="1">
        <p:scale>
          <a:sx n="79" d="100"/>
          <a:sy n="79" d="100"/>
        </p:scale>
        <p:origin x="150" y="66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CF66D-FFBC-418F-B9FA-459DE4B0EDB5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1A93-1025-4A0A-B62E-67DC261D6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59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C1A93-1025-4A0A-B62E-67DC261D67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26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83296"/>
            <a:ext cx="9144000" cy="1345092"/>
          </a:xfrm>
          <a:solidFill>
            <a:srgbClr val="0070C0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475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61856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18565"/>
            <a:ext cx="9144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686C8A-C942-3560-0062-D0C183F2980C}"/>
              </a:ext>
            </a:extLst>
          </p:cNvPr>
          <p:cNvSpPr txBox="1"/>
          <p:nvPr userDrawn="1"/>
        </p:nvSpPr>
        <p:spPr>
          <a:xfrm>
            <a:off x="8018366" y="6519446"/>
            <a:ext cx="1125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08397C1-2F47-43EE-8098-A4399E2D51C2}" type="slidenum">
              <a:rPr lang="ja-JP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2C6740-AAFE-70D5-9B9C-6E8DDB935D87}"/>
              </a:ext>
            </a:extLst>
          </p:cNvPr>
          <p:cNvSpPr/>
          <p:nvPr userDrawn="1"/>
        </p:nvSpPr>
        <p:spPr>
          <a:xfrm>
            <a:off x="605106" y="6581001"/>
            <a:ext cx="838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T. Hirano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EEAD3E6-39CF-9292-F20D-A5D8CCA70DC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6581001"/>
            <a:ext cx="605107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7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b="1" dirty="0"/>
              <a:t>水平線の距離</a:t>
            </a:r>
            <a:endParaRPr lang="ja-JP" altLang="en-US" sz="4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615899-7EC8-0B09-5C92-5FED31BDFC85}"/>
              </a:ext>
            </a:extLst>
          </p:cNvPr>
          <p:cNvSpPr txBox="1"/>
          <p:nvPr/>
        </p:nvSpPr>
        <p:spPr>
          <a:xfrm>
            <a:off x="3556337" y="562837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/>
              <a:t>平野拓一</a:t>
            </a:r>
            <a:endParaRPr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122814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C2B022-01E8-EE91-E25A-393D70DDD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54C24-3446-5A31-E9C0-323971034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水平線の距離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2F0ADB3C-E7BC-E6F8-4175-B5AA44384BD6}"/>
              </a:ext>
            </a:extLst>
          </p:cNvPr>
          <p:cNvSpPr/>
          <p:nvPr/>
        </p:nvSpPr>
        <p:spPr>
          <a:xfrm>
            <a:off x="321276" y="1966897"/>
            <a:ext cx="4127156" cy="41271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FA17B1E-40FA-C835-3227-246D5C1DC8B2}"/>
              </a:ext>
            </a:extLst>
          </p:cNvPr>
          <p:cNvCxnSpPr>
            <a:stCxn id="3" idx="2"/>
            <a:endCxn id="3" idx="6"/>
          </p:cNvCxnSpPr>
          <p:nvPr/>
        </p:nvCxnSpPr>
        <p:spPr>
          <a:xfrm>
            <a:off x="321276" y="4030475"/>
            <a:ext cx="41271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D252F8E-5AE1-FB25-C0A0-F448419190CC}"/>
              </a:ext>
            </a:extLst>
          </p:cNvPr>
          <p:cNvCxnSpPr>
            <a:stCxn id="3" idx="0"/>
            <a:endCxn id="3" idx="4"/>
          </p:cNvCxnSpPr>
          <p:nvPr/>
        </p:nvCxnSpPr>
        <p:spPr>
          <a:xfrm>
            <a:off x="2384854" y="1966897"/>
            <a:ext cx="0" cy="412715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FDCA3BE-3561-AEE4-481C-82CC1D312F3F}"/>
              </a:ext>
            </a:extLst>
          </p:cNvPr>
          <p:cNvCxnSpPr>
            <a:cxnSpLocks/>
          </p:cNvCxnSpPr>
          <p:nvPr/>
        </p:nvCxnSpPr>
        <p:spPr>
          <a:xfrm flipV="1">
            <a:off x="2384854" y="1497339"/>
            <a:ext cx="0" cy="469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DB39E05-72C5-6802-4715-1A192033AE0A}"/>
                  </a:ext>
                </a:extLst>
              </p:cNvPr>
              <p:cNvSpPr txBox="1"/>
              <p:nvPr/>
            </p:nvSpPr>
            <p:spPr>
              <a:xfrm>
                <a:off x="1972003" y="2880114"/>
                <a:ext cx="2735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DB39E05-72C5-6802-4715-1A192033A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003" y="2880114"/>
                <a:ext cx="273536" cy="369332"/>
              </a:xfrm>
              <a:prstGeom prst="rect">
                <a:avLst/>
              </a:prstGeom>
              <a:blipFill>
                <a:blip r:embed="rId3"/>
                <a:stretch>
                  <a:fillRect l="-24444" r="-24444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A7C506B4-D73B-F59C-6E60-BCFF9C6BC561}"/>
                  </a:ext>
                </a:extLst>
              </p:cNvPr>
              <p:cNvSpPr txBox="1"/>
              <p:nvPr/>
            </p:nvSpPr>
            <p:spPr>
              <a:xfrm>
                <a:off x="1972003" y="154745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A7C506B4-D73B-F59C-6E60-BCFF9C6BC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003" y="154745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9A2E062-6F5D-9DA4-A277-9C5F6E9F75C0}"/>
              </a:ext>
            </a:extLst>
          </p:cNvPr>
          <p:cNvCxnSpPr/>
          <p:nvPr/>
        </p:nvCxnSpPr>
        <p:spPr>
          <a:xfrm>
            <a:off x="2384854" y="1497339"/>
            <a:ext cx="3022257" cy="2143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91A3DB2-6192-0AF0-2C83-76D76B19D1A5}"/>
              </a:ext>
            </a:extLst>
          </p:cNvPr>
          <p:cNvCxnSpPr>
            <a:cxnSpLocks/>
          </p:cNvCxnSpPr>
          <p:nvPr/>
        </p:nvCxnSpPr>
        <p:spPr>
          <a:xfrm flipV="1">
            <a:off x="2384854" y="2345579"/>
            <a:ext cx="1183932" cy="1684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996BA1E-EBCE-76C2-86AC-3C59BFB212C5}"/>
                  </a:ext>
                </a:extLst>
              </p:cNvPr>
              <p:cNvSpPr txBox="1"/>
              <p:nvPr/>
            </p:nvSpPr>
            <p:spPr>
              <a:xfrm>
                <a:off x="3006339" y="3122938"/>
                <a:ext cx="2735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996BA1E-EBCE-76C2-86AC-3C59BFB21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339" y="3122938"/>
                <a:ext cx="273536" cy="369332"/>
              </a:xfrm>
              <a:prstGeom prst="rect">
                <a:avLst/>
              </a:prstGeom>
              <a:blipFill>
                <a:blip r:embed="rId5"/>
                <a:stretch>
                  <a:fillRect l="-24444" r="-24444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AD8F9EE-D006-FA52-1EAE-9D0FDF4DFAD2}"/>
              </a:ext>
            </a:extLst>
          </p:cNvPr>
          <p:cNvCxnSpPr>
            <a:cxnSpLocks/>
          </p:cNvCxnSpPr>
          <p:nvPr/>
        </p:nvCxnSpPr>
        <p:spPr>
          <a:xfrm flipV="1">
            <a:off x="3296543" y="2223422"/>
            <a:ext cx="116259" cy="1654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117EC06-3A4E-01E3-4889-078151820780}"/>
              </a:ext>
            </a:extLst>
          </p:cNvPr>
          <p:cNvCxnSpPr>
            <a:cxnSpLocks/>
          </p:cNvCxnSpPr>
          <p:nvPr/>
        </p:nvCxnSpPr>
        <p:spPr>
          <a:xfrm rot="16200000" flipV="1">
            <a:off x="3318758" y="2363043"/>
            <a:ext cx="116259" cy="1654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EE44864-1853-982A-787A-67594812B991}"/>
                  </a:ext>
                </a:extLst>
              </p:cNvPr>
              <p:cNvSpPr txBox="1"/>
              <p:nvPr/>
            </p:nvSpPr>
            <p:spPr>
              <a:xfrm>
                <a:off x="2905521" y="1536487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EE44864-1853-982A-787A-67594812B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21" y="1536487"/>
                <a:ext cx="256609" cy="369332"/>
              </a:xfrm>
              <a:prstGeom prst="rect">
                <a:avLst/>
              </a:prstGeom>
              <a:blipFill>
                <a:blip r:embed="rId6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FC08665-3F54-9E70-9ACF-85B6C27888CF}"/>
                  </a:ext>
                </a:extLst>
              </p:cNvPr>
              <p:cNvSpPr txBox="1"/>
              <p:nvPr/>
            </p:nvSpPr>
            <p:spPr>
              <a:xfrm>
                <a:off x="5387072" y="1536487"/>
                <a:ext cx="2744149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FC08665-3F54-9E70-9ACF-85B6C2788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072" y="1536487"/>
                <a:ext cx="2744149" cy="4472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7BCC5CA-D960-9B6A-0A89-19CB340989BF}"/>
                  </a:ext>
                </a:extLst>
              </p:cNvPr>
              <p:cNvSpPr txBox="1"/>
              <p:nvPr/>
            </p:nvSpPr>
            <p:spPr>
              <a:xfrm>
                <a:off x="5643542" y="2160913"/>
                <a:ext cx="1853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=6371 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km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7BCC5CA-D960-9B6A-0A89-19CB34098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42" y="2160913"/>
                <a:ext cx="1853969" cy="369332"/>
              </a:xfrm>
              <a:prstGeom prst="rect">
                <a:avLst/>
              </a:prstGeom>
              <a:blipFill>
                <a:blip r:embed="rId8"/>
                <a:stretch>
                  <a:fillRect l="-3289" r="-3618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33C074C7-0E6B-8CC7-2CE8-0889ABD63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52226"/>
              </p:ext>
            </p:extLst>
          </p:nvPr>
        </p:nvGraphicFramePr>
        <p:xfrm>
          <a:off x="5643542" y="2734224"/>
          <a:ext cx="3364530" cy="3547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258">
                  <a:extLst>
                    <a:ext uri="{9D8B030D-6E8A-4147-A177-3AD203B41FA5}">
                      <a16:colId xmlns:a16="http://schemas.microsoft.com/office/drawing/2014/main" val="761772316"/>
                    </a:ext>
                  </a:extLst>
                </a:gridCol>
                <a:gridCol w="741405">
                  <a:extLst>
                    <a:ext uri="{9D8B030D-6E8A-4147-A177-3AD203B41FA5}">
                      <a16:colId xmlns:a16="http://schemas.microsoft.com/office/drawing/2014/main" val="3456635423"/>
                    </a:ext>
                  </a:extLst>
                </a:gridCol>
                <a:gridCol w="1865867">
                  <a:extLst>
                    <a:ext uri="{9D8B030D-6E8A-4147-A177-3AD203B41FA5}">
                      <a16:colId xmlns:a16="http://schemas.microsoft.com/office/drawing/2014/main" val="262774268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 (m)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 (km)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5905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人の背の高さ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2005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8.0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2F</a:t>
                      </a:r>
                      <a:r>
                        <a:rPr lang="ja-JP" altLang="en-US" sz="1600" u="none" strike="noStrike" dirty="0">
                          <a:effectLst/>
                        </a:rPr>
                        <a:t>程度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714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11.3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3F</a:t>
                      </a:r>
                      <a:r>
                        <a:rPr lang="ja-JP" altLang="en-US" sz="1600" u="none" strike="noStrike" dirty="0">
                          <a:effectLst/>
                        </a:rPr>
                        <a:t>程度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0861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25.2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44251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35.7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9924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61.8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東京タワー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6072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600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87.4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東京スカイツリー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341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112.9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73613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195.5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富士山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325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252.5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1082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357.1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>
                          <a:effectLst/>
                        </a:rPr>
                        <a:t>飛行機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0138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100000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1133.2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5769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400000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2292.8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u="none" strike="noStrike" dirty="0">
                          <a:effectLst/>
                        </a:rPr>
                        <a:t>ISS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696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46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1FC1F5-1011-46D7-B1A7-80B5A5BB17F8}">
  <we:reference id="wa104178141" version="3.10.0.19" store="ja-JP" storeType="OMEX"/>
  <we:alternateReferences>
    <we:reference id="WA104178141" version="3.10.0.19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21800</TotalTime>
  <Words>70</Words>
  <Application>Microsoft Office PowerPoint</Application>
  <PresentationFormat>画面に合わせる (4:3)</PresentationFormat>
  <Paragraphs>46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Yu Gothic</vt:lpstr>
      <vt:lpstr>Yu Gothic</vt:lpstr>
      <vt:lpstr>Arial</vt:lpstr>
      <vt:lpstr>Calibri</vt:lpstr>
      <vt:lpstr>Calibri Light</vt:lpstr>
      <vt:lpstr>Cambria Math</vt:lpstr>
      <vt:lpstr>Office 2013 - 2022 テーマ</vt:lpstr>
      <vt:lpstr>水平線の距離</vt:lpstr>
      <vt:lpstr>水平線の距離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Takuichi Hirano</dc:creator>
  <cp:lastModifiedBy>HIRANO Takuichi</cp:lastModifiedBy>
  <cp:revision>2392</cp:revision>
  <dcterms:created xsi:type="dcterms:W3CDTF">2018-04-05T14:34:17Z</dcterms:created>
  <dcterms:modified xsi:type="dcterms:W3CDTF">2024-08-13T08:54:20Z</dcterms:modified>
</cp:coreProperties>
</file>