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4"/>
  </p:notesMasterIdLst>
  <p:sldIdLst>
    <p:sldId id="257" r:id="rId2"/>
    <p:sldId id="149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7030A0"/>
    </p:penClr>
    <p:extLst>
      <p:ext uri="{EC167BDD-8182-4AB7-AECC-EB403E3ABB37}">
        <p14:laserClr xmlns:p14="http://schemas.microsoft.com/office/powerpoint/2010/main">
          <a:srgbClr val="00FF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FF00FF"/>
    <a:srgbClr val="66FFFF"/>
    <a:srgbClr val="CC00CC"/>
    <a:srgbClr val="FFCCFF"/>
    <a:srgbClr val="9999FF"/>
    <a:srgbClr val="FFFFFF"/>
    <a:srgbClr val="FFFF00"/>
    <a:srgbClr val="00B0F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75" autoAdjust="0"/>
    <p:restoredTop sz="92697" autoAdjust="0"/>
  </p:normalViewPr>
  <p:slideViewPr>
    <p:cSldViewPr snapToGrid="0">
      <p:cViewPr varScale="1">
        <p:scale>
          <a:sx n="79" d="100"/>
          <a:sy n="79" d="100"/>
        </p:scale>
        <p:origin x="150" y="66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CF66D-FFBC-418F-B9FA-459DE4B0EDB5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C1A93-1025-4A0A-B62E-67DC261D6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59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6C1A93-1025-4A0A-B62E-67DC261D67F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261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583296"/>
            <a:ext cx="9144000" cy="1345092"/>
          </a:xfrm>
          <a:solidFill>
            <a:srgbClr val="0070C0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6475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"/>
            <a:ext cx="9144000" cy="618565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618565"/>
            <a:ext cx="9144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0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8/13/2024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8686C8A-C942-3560-0062-D0C183F2980C}"/>
              </a:ext>
            </a:extLst>
          </p:cNvPr>
          <p:cNvSpPr txBox="1"/>
          <p:nvPr userDrawn="1"/>
        </p:nvSpPr>
        <p:spPr>
          <a:xfrm>
            <a:off x="8018366" y="6519446"/>
            <a:ext cx="11256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08397C1-2F47-43EE-8098-A4399E2D51C2}" type="slidenum">
              <a:rPr lang="ja-JP" alt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2C6740-AAFE-70D5-9B9C-6E8DDB935D87}"/>
              </a:ext>
            </a:extLst>
          </p:cNvPr>
          <p:cNvSpPr/>
          <p:nvPr userDrawn="1"/>
        </p:nvSpPr>
        <p:spPr>
          <a:xfrm>
            <a:off x="605106" y="6581001"/>
            <a:ext cx="8386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T. Hirano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2EEAD3E6-39CF-9292-F20D-A5D8CCA70DC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" y="6581001"/>
            <a:ext cx="605107" cy="27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67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9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800" b="1" dirty="0"/>
              <a:t>水平線の距離</a:t>
            </a:r>
            <a:endParaRPr lang="ja-JP" altLang="en-US" sz="48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7615899-7EC8-0B09-5C92-5FED31BDFC85}"/>
              </a:ext>
            </a:extLst>
          </p:cNvPr>
          <p:cNvSpPr txBox="1"/>
          <p:nvPr/>
        </p:nvSpPr>
        <p:spPr>
          <a:xfrm>
            <a:off x="3556337" y="5628373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b="1" dirty="0"/>
              <a:t>平野拓一</a:t>
            </a:r>
            <a:endParaRPr lang="en-US" altLang="ja-JP" sz="3600" b="1" dirty="0"/>
          </a:p>
        </p:txBody>
      </p:sp>
    </p:spTree>
    <p:extLst>
      <p:ext uri="{BB962C8B-B14F-4D97-AF65-F5344CB8AC3E}">
        <p14:creationId xmlns:p14="http://schemas.microsoft.com/office/powerpoint/2010/main" val="1228143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C2B022-01E8-EE91-E25A-393D70DDD2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454C24-3446-5A31-E9C0-3239710345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水平線の距離</a:t>
            </a: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2F0ADB3C-E7BC-E6F8-4175-B5AA44384BD6}"/>
              </a:ext>
            </a:extLst>
          </p:cNvPr>
          <p:cNvSpPr/>
          <p:nvPr/>
        </p:nvSpPr>
        <p:spPr>
          <a:xfrm>
            <a:off x="321276" y="1966897"/>
            <a:ext cx="4127156" cy="412715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3FA17B1E-40FA-C835-3227-246D5C1DC8B2}"/>
              </a:ext>
            </a:extLst>
          </p:cNvPr>
          <p:cNvCxnSpPr>
            <a:stCxn id="3" idx="2"/>
            <a:endCxn id="3" idx="6"/>
          </p:cNvCxnSpPr>
          <p:nvPr/>
        </p:nvCxnSpPr>
        <p:spPr>
          <a:xfrm>
            <a:off x="321276" y="4030475"/>
            <a:ext cx="412715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1D252F8E-5AE1-FB25-C0A0-F448419190CC}"/>
              </a:ext>
            </a:extLst>
          </p:cNvPr>
          <p:cNvCxnSpPr>
            <a:stCxn id="3" idx="0"/>
            <a:endCxn id="3" idx="4"/>
          </p:cNvCxnSpPr>
          <p:nvPr/>
        </p:nvCxnSpPr>
        <p:spPr>
          <a:xfrm>
            <a:off x="2384854" y="1966897"/>
            <a:ext cx="0" cy="412715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BFDCA3BE-3561-AEE4-481C-82CC1D312F3F}"/>
              </a:ext>
            </a:extLst>
          </p:cNvPr>
          <p:cNvCxnSpPr>
            <a:cxnSpLocks/>
          </p:cNvCxnSpPr>
          <p:nvPr/>
        </p:nvCxnSpPr>
        <p:spPr>
          <a:xfrm flipV="1">
            <a:off x="2384854" y="1497339"/>
            <a:ext cx="0" cy="4695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8DB39E05-72C5-6802-4715-1A192033AE0A}"/>
                  </a:ext>
                </a:extLst>
              </p:cNvPr>
              <p:cNvSpPr txBox="1"/>
              <p:nvPr/>
            </p:nvSpPr>
            <p:spPr>
              <a:xfrm>
                <a:off x="1972003" y="2880114"/>
                <a:ext cx="27353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8DB39E05-72C5-6802-4715-1A192033AE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2003" y="2880114"/>
                <a:ext cx="273536" cy="369332"/>
              </a:xfrm>
              <a:prstGeom prst="rect">
                <a:avLst/>
              </a:prstGeom>
              <a:blipFill>
                <a:blip r:embed="rId3"/>
                <a:stretch>
                  <a:fillRect l="-24444" r="-24444"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A7C506B4-D73B-F59C-6E60-BCFF9C6BC561}"/>
                  </a:ext>
                </a:extLst>
              </p:cNvPr>
              <p:cNvSpPr txBox="1"/>
              <p:nvPr/>
            </p:nvSpPr>
            <p:spPr>
              <a:xfrm>
                <a:off x="1972003" y="1547452"/>
                <a:ext cx="24570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A7C506B4-D73B-F59C-6E60-BCFF9C6BC5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2003" y="1547452"/>
                <a:ext cx="245708" cy="369332"/>
              </a:xfrm>
              <a:prstGeom prst="rect">
                <a:avLst/>
              </a:prstGeom>
              <a:blipFill>
                <a:blip r:embed="rId4"/>
                <a:stretch>
                  <a:fillRect l="-29268" r="-26829" b="-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9A2E062-6F5D-9DA4-A277-9C5F6E9F75C0}"/>
              </a:ext>
            </a:extLst>
          </p:cNvPr>
          <p:cNvCxnSpPr/>
          <p:nvPr/>
        </p:nvCxnSpPr>
        <p:spPr>
          <a:xfrm>
            <a:off x="2384854" y="1497339"/>
            <a:ext cx="3022257" cy="21436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391A3DB2-6192-0AF0-2C83-76D76B19D1A5}"/>
              </a:ext>
            </a:extLst>
          </p:cNvPr>
          <p:cNvCxnSpPr>
            <a:cxnSpLocks/>
          </p:cNvCxnSpPr>
          <p:nvPr/>
        </p:nvCxnSpPr>
        <p:spPr>
          <a:xfrm flipV="1">
            <a:off x="2384854" y="2345579"/>
            <a:ext cx="1183932" cy="16848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996BA1E-EBCE-76C2-86AC-3C59BFB212C5}"/>
                  </a:ext>
                </a:extLst>
              </p:cNvPr>
              <p:cNvSpPr txBox="1"/>
              <p:nvPr/>
            </p:nvSpPr>
            <p:spPr>
              <a:xfrm>
                <a:off x="3006339" y="3122938"/>
                <a:ext cx="27353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996BA1E-EBCE-76C2-86AC-3C59BFB212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6339" y="3122938"/>
                <a:ext cx="273536" cy="369332"/>
              </a:xfrm>
              <a:prstGeom prst="rect">
                <a:avLst/>
              </a:prstGeom>
              <a:blipFill>
                <a:blip r:embed="rId5"/>
                <a:stretch>
                  <a:fillRect l="-24444" r="-24444"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1AD8F9EE-D006-FA52-1EAE-9D0FDF4DFAD2}"/>
              </a:ext>
            </a:extLst>
          </p:cNvPr>
          <p:cNvCxnSpPr>
            <a:cxnSpLocks/>
          </p:cNvCxnSpPr>
          <p:nvPr/>
        </p:nvCxnSpPr>
        <p:spPr>
          <a:xfrm flipV="1">
            <a:off x="3296543" y="2223422"/>
            <a:ext cx="116259" cy="1654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9117EC06-3A4E-01E3-4889-078151820780}"/>
              </a:ext>
            </a:extLst>
          </p:cNvPr>
          <p:cNvCxnSpPr>
            <a:cxnSpLocks/>
          </p:cNvCxnSpPr>
          <p:nvPr/>
        </p:nvCxnSpPr>
        <p:spPr>
          <a:xfrm rot="16200000" flipV="1">
            <a:off x="3318758" y="2363043"/>
            <a:ext cx="116259" cy="1654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1EE44864-1853-982A-787A-67594812B991}"/>
                  </a:ext>
                </a:extLst>
              </p:cNvPr>
              <p:cNvSpPr txBox="1"/>
              <p:nvPr/>
            </p:nvSpPr>
            <p:spPr>
              <a:xfrm>
                <a:off x="2905521" y="1536487"/>
                <a:ext cx="2566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1EE44864-1853-982A-787A-67594812B9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521" y="1536487"/>
                <a:ext cx="256609" cy="369332"/>
              </a:xfrm>
              <a:prstGeom prst="rect">
                <a:avLst/>
              </a:prstGeom>
              <a:blipFill>
                <a:blip r:embed="rId6"/>
                <a:stretch>
                  <a:fillRect l="-28571" r="-26190"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EFC08665-3F54-9E70-9ACF-85B6C27888CF}"/>
                  </a:ext>
                </a:extLst>
              </p:cNvPr>
              <p:cNvSpPr txBox="1"/>
              <p:nvPr/>
            </p:nvSpPr>
            <p:spPr>
              <a:xfrm>
                <a:off x="5387072" y="1536487"/>
                <a:ext cx="2744149" cy="447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  <m:r>
                                    <a:rPr kumimoji="1" lang="en-US" altLang="ja-JP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kumimoji="1" lang="en-US" altLang="ja-JP" sz="24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kumimoji="1"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kumimoji="1" lang="en-US" altLang="ja-JP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EFC08665-3F54-9E70-9ACF-85B6C27888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7072" y="1536487"/>
                <a:ext cx="2744149" cy="4472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37BCC5CA-D960-9B6A-0A89-19CB340989BF}"/>
                  </a:ext>
                </a:extLst>
              </p:cNvPr>
              <p:cNvSpPr txBox="1"/>
              <p:nvPr/>
            </p:nvSpPr>
            <p:spPr>
              <a:xfrm>
                <a:off x="5643542" y="2160913"/>
                <a:ext cx="185396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=6371 </m:t>
                      </m:r>
                      <m:r>
                        <m:rPr>
                          <m:sty m:val="p"/>
                        </m:rPr>
                        <a:rPr kumimoji="1" lang="en-US" altLang="ja-JP" sz="2400" b="0" i="0" smtClean="0">
                          <a:latin typeface="Cambria Math" panose="02040503050406030204" pitchFamily="18" charset="0"/>
                        </a:rPr>
                        <m:t>km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37BCC5CA-D960-9B6A-0A89-19CB340989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542" y="2160913"/>
                <a:ext cx="1853969" cy="369332"/>
              </a:xfrm>
              <a:prstGeom prst="rect">
                <a:avLst/>
              </a:prstGeom>
              <a:blipFill>
                <a:blip r:embed="rId8"/>
                <a:stretch>
                  <a:fillRect l="-3289" r="-3618"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0" name="表 29">
            <a:extLst>
              <a:ext uri="{FF2B5EF4-FFF2-40B4-BE49-F238E27FC236}">
                <a16:creationId xmlns:a16="http://schemas.microsoft.com/office/drawing/2014/main" id="{33C074C7-0E6B-8CC7-2CE8-0889ABD63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252226"/>
              </p:ext>
            </p:extLst>
          </p:nvPr>
        </p:nvGraphicFramePr>
        <p:xfrm>
          <a:off x="5643542" y="2734224"/>
          <a:ext cx="3364530" cy="3547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7258">
                  <a:extLst>
                    <a:ext uri="{9D8B030D-6E8A-4147-A177-3AD203B41FA5}">
                      <a16:colId xmlns:a16="http://schemas.microsoft.com/office/drawing/2014/main" val="761772316"/>
                    </a:ext>
                  </a:extLst>
                </a:gridCol>
                <a:gridCol w="741405">
                  <a:extLst>
                    <a:ext uri="{9D8B030D-6E8A-4147-A177-3AD203B41FA5}">
                      <a16:colId xmlns:a16="http://schemas.microsoft.com/office/drawing/2014/main" val="3456635423"/>
                    </a:ext>
                  </a:extLst>
                </a:gridCol>
                <a:gridCol w="1865867">
                  <a:extLst>
                    <a:ext uri="{9D8B030D-6E8A-4147-A177-3AD203B41FA5}">
                      <a16:colId xmlns:a16="http://schemas.microsoft.com/office/drawing/2014/main" val="2627742687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h (m)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 (km)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459052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3.6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u="none" strike="noStrike" dirty="0">
                          <a:effectLst/>
                        </a:rPr>
                        <a:t>人の背の高さ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12005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8.0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2F</a:t>
                      </a:r>
                      <a:r>
                        <a:rPr lang="ja-JP" altLang="en-US" sz="1600" u="none" strike="noStrike" dirty="0">
                          <a:effectLst/>
                        </a:rPr>
                        <a:t>程度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8714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11.3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3F</a:t>
                      </a:r>
                      <a:r>
                        <a:rPr lang="ja-JP" altLang="en-US" sz="1600" u="none" strike="noStrike" dirty="0">
                          <a:effectLst/>
                        </a:rPr>
                        <a:t>程度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08610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50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25.2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944251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100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35.7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599241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300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61.8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u="none" strike="noStrike" dirty="0">
                          <a:effectLst/>
                        </a:rPr>
                        <a:t>東京タワー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860720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600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87.4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u="none" strike="noStrike" dirty="0">
                          <a:effectLst/>
                        </a:rPr>
                        <a:t>東京スカイツリー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73414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1000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112.9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973613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3000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195.5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u="none" strike="noStrike" dirty="0">
                          <a:effectLst/>
                        </a:rPr>
                        <a:t>富士山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253257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5000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252.5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61082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10000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357.1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u="none" strike="noStrike">
                          <a:effectLst/>
                        </a:rPr>
                        <a:t>飛行機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101382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100000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1133.2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05769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400000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2292.8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600" u="none" strike="noStrike" dirty="0">
                          <a:effectLst/>
                        </a:rPr>
                        <a:t>ISS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696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461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81FC1F5-1011-46D7-B1A7-80B5A5BB17F8}">
  <we:reference id="wa104178141" version="3.10.0.19" store="ja-JP" storeType="OMEX"/>
  <we:alternateReferences>
    <we:reference id="WA104178141" version="3.10.0.19" store="WA10417814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21800</TotalTime>
  <Words>70</Words>
  <Application>Microsoft Office PowerPoint</Application>
  <PresentationFormat>画面に合わせる (4:3)</PresentationFormat>
  <Paragraphs>46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Yu Gothic</vt:lpstr>
      <vt:lpstr>Yu Gothic</vt:lpstr>
      <vt:lpstr>Arial</vt:lpstr>
      <vt:lpstr>Calibri</vt:lpstr>
      <vt:lpstr>Calibri Light</vt:lpstr>
      <vt:lpstr>Cambria Math</vt:lpstr>
      <vt:lpstr>Office 2013 - 2022 テーマ</vt:lpstr>
      <vt:lpstr>水平線の距離</vt:lpstr>
      <vt:lpstr>水平線の距離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Takuichi Hirano</dc:creator>
  <cp:lastModifiedBy>HIRANO Takuichi</cp:lastModifiedBy>
  <cp:revision>2392</cp:revision>
  <dcterms:created xsi:type="dcterms:W3CDTF">2018-04-05T14:34:17Z</dcterms:created>
  <dcterms:modified xsi:type="dcterms:W3CDTF">2024-08-13T08:54:20Z</dcterms:modified>
</cp:coreProperties>
</file>